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051"/>
    <p:restoredTop sz="94780"/>
  </p:normalViewPr>
  <p:slideViewPr>
    <p:cSldViewPr snapToGrid="0" snapToObjects="1" showGuides="1">
      <p:cViewPr varScale="1">
        <p:scale>
          <a:sx n="120" d="100"/>
          <a:sy n="120" d="100"/>
        </p:scale>
        <p:origin x="800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401C3D-0AC1-ED41-8B51-0B8178CA284C}" type="datetimeFigureOut">
              <a:rPr kumimoji="1" lang="ja-JP" altLang="en-US" smtClean="0"/>
              <a:t>2019/2/13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57D513-5DA9-4446-BAB9-745DD24834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0628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7D513-5DA9-4446-BAB9-745DD24834D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0334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95F52-B194-7D4C-A1EF-96CAE4883B6E}" type="datetimeFigureOut">
              <a:rPr lang="ja-JP" altLang="en-US"/>
              <a:pPr>
                <a:defRPr/>
              </a:pPr>
              <a:t>2019/2/13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8C214-2D8E-1944-A21B-3EA97AFAD53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93087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F13156-FB91-F044-9A2A-FDFF0A16A0DE}" type="datetimeFigureOut">
              <a:rPr lang="ja-JP" altLang="en-US"/>
              <a:pPr>
                <a:defRPr/>
              </a:pPr>
              <a:t>2019/2/13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A9473-AF59-0647-8726-621FA66316D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24964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EA1DA-3F59-E94C-97FF-293795C03456}" type="datetimeFigureOut">
              <a:rPr lang="ja-JP" altLang="en-US"/>
              <a:pPr>
                <a:defRPr/>
              </a:pPr>
              <a:t>2019/2/13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FF8D90-16D7-934E-9885-4AC6FCA8F92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67336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06BA64-910C-504B-AA82-76ED1E71FF0D}" type="datetimeFigureOut">
              <a:rPr lang="ja-JP" altLang="en-US"/>
              <a:pPr>
                <a:defRPr/>
              </a:pPr>
              <a:t>2019/2/13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5A492-1F41-EF44-8FE9-A3B7985DD26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09490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154C0-44CA-E042-B4AC-7560EE8A08CD}" type="datetimeFigureOut">
              <a:rPr lang="ja-JP" altLang="en-US"/>
              <a:pPr>
                <a:defRPr/>
              </a:pPr>
              <a:t>2019/2/13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AAC59-25AF-2F48-AFF7-E76CD366E37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72548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A42817-8D36-A843-B858-13C1374CAA79}" type="datetimeFigureOut">
              <a:rPr lang="ja-JP" altLang="en-US"/>
              <a:pPr>
                <a:defRPr/>
              </a:pPr>
              <a:t>2019/2/13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6B872-084F-3F4D-8F18-DAC843B312E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34349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4E9BE-1D7A-344D-A989-129A77049E7D}" type="datetimeFigureOut">
              <a:rPr lang="ja-JP" altLang="en-US"/>
              <a:pPr>
                <a:defRPr/>
              </a:pPr>
              <a:t>2019/2/13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395A28-EA9D-3248-BF1C-8843AB63DA9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28443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706533-2C29-904A-B5F6-B76F2F94A9BD}" type="datetimeFigureOut">
              <a:rPr lang="ja-JP" altLang="en-US"/>
              <a:pPr>
                <a:defRPr/>
              </a:pPr>
              <a:t>2019/2/13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BC2AE5-0C88-6D44-80BE-1E06BA31AA5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37428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38FD3F-4CA0-8349-88E3-C1298232B6EF}" type="datetimeFigureOut">
              <a:rPr lang="ja-JP" altLang="en-US"/>
              <a:pPr>
                <a:defRPr/>
              </a:pPr>
              <a:t>2019/2/13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1E79B-1A0B-3E49-91F5-7D76626CE27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76127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04A14-22C9-F64C-8B7E-4A94DE5127F8}" type="datetimeFigureOut">
              <a:rPr lang="ja-JP" altLang="en-US"/>
              <a:pPr>
                <a:defRPr/>
              </a:pPr>
              <a:t>2019/2/13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2D899-853B-A149-877F-64C64FBD8A3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03020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プレースホルダーまでドラッグするかアイコンをクリックして図を追加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504F1A-1C5D-FD4F-88B5-BAEF7A561F8A}" type="datetimeFigureOut">
              <a:rPr lang="ja-JP" altLang="en-US"/>
              <a:pPr>
                <a:defRPr/>
              </a:pPr>
              <a:t>2019/2/13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92A2B2-7C70-194B-8294-BF8AF157CF2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86952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E30A970-384E-2D47-8055-81B269BB1439}" type="datetimeFigureOut">
              <a:rPr lang="ja-JP" altLang="en-US"/>
              <a:pPr>
                <a:defRPr/>
              </a:pPr>
              <a:t>2019/2/13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18B1AB0-84E5-4C4A-AA62-68C0E03B275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1092780" y="3556660"/>
            <a:ext cx="64299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I have no COI with regard to our presentation.</a:t>
            </a:r>
            <a:endParaRPr kumimoji="1" lang="ja-JP" altLang="en-US" sz="2400" dirty="0">
              <a:latin typeface="Helvetica" pitchFamily="2" charset="0"/>
              <a:ea typeface="Hiragino Maru Gothic ProN W4" charset="-128"/>
              <a:cs typeface="Hiragino Maru Gothic ProN W4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060BF203-8ED9-4840-95CA-DFE47FDF12A2}"/>
              </a:ext>
            </a:extLst>
          </p:cNvPr>
          <p:cNvSpPr/>
          <p:nvPr/>
        </p:nvSpPr>
        <p:spPr>
          <a:xfrm>
            <a:off x="0" y="15840"/>
            <a:ext cx="9144000" cy="192379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136CD2C-1BDC-CE41-BC12-B2722BF601F4}"/>
              </a:ext>
            </a:extLst>
          </p:cNvPr>
          <p:cNvSpPr txBox="1"/>
          <p:nvPr/>
        </p:nvSpPr>
        <p:spPr>
          <a:xfrm>
            <a:off x="725829" y="1357199"/>
            <a:ext cx="70044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Authors</a:t>
            </a:r>
            <a:r>
              <a:rPr lang="ja-JP" altLang="en-US" sz="240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：</a:t>
            </a:r>
            <a:r>
              <a:rPr lang="en-US" altLang="ja-JP" sz="2400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Ichiro Tokyo, Jiro Kyoto, </a:t>
            </a:r>
            <a:r>
              <a:rPr lang="ja-JP" altLang="en-US" sz="240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○</a:t>
            </a:r>
            <a:r>
              <a:rPr lang="en-US" altLang="ja-JP" sz="2400" dirty="0" err="1">
                <a:latin typeface="Helvetica" pitchFamily="2" charset="0"/>
                <a:ea typeface="Hiragino Maru Gothic ProN W4" charset="-128"/>
                <a:cs typeface="Hiragino Maru Gothic ProN W4" charset="-128"/>
              </a:rPr>
              <a:t>Sabro</a:t>
            </a:r>
            <a:r>
              <a:rPr lang="en-US" altLang="ja-JP" sz="2400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 Osaka</a:t>
            </a:r>
            <a:endParaRPr kumimoji="1" lang="ja-JP" altLang="en-US" sz="2400" dirty="0">
              <a:latin typeface="Helvetica" pitchFamily="2" charset="0"/>
              <a:ea typeface="Hiragino Maru Gothic ProN W4" charset="-128"/>
              <a:cs typeface="Hiragino Maru Gothic ProN W4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BC09B621-4E73-6D42-847F-1AF278B0AC92}"/>
              </a:ext>
            </a:extLst>
          </p:cNvPr>
          <p:cNvSpPr txBox="1"/>
          <p:nvPr/>
        </p:nvSpPr>
        <p:spPr>
          <a:xfrm>
            <a:off x="1808317" y="301799"/>
            <a:ext cx="460735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Disclosure of COI</a:t>
            </a:r>
            <a:endParaRPr kumimoji="1" lang="ja-JP" altLang="en-US" sz="4400" dirty="0">
              <a:latin typeface="Helvetica" pitchFamily="2" charset="0"/>
              <a:ea typeface="Hiragino Maru Gothic ProN W4" charset="-128"/>
              <a:cs typeface="Hiragino Maru Gothic ProN W4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22745" y="27245"/>
            <a:ext cx="1549741" cy="1043995"/>
          </a:xfrm>
          <a:prstGeom prst="rect">
            <a:avLst/>
          </a:prstGeom>
          <a:ln w="9525" cmpd="sng">
            <a:noFill/>
          </a:ln>
        </p:spPr>
      </p:pic>
    </p:spTree>
    <p:extLst>
      <p:ext uri="{BB962C8B-B14F-4D97-AF65-F5344CB8AC3E}">
        <p14:creationId xmlns:p14="http://schemas.microsoft.com/office/powerpoint/2010/main" val="1507946068"/>
      </p:ext>
    </p:extLst>
  </p:cSld>
  <p:clrMapOvr>
    <a:masterClrMapping/>
  </p:clrMapOvr>
</p:sld>
</file>

<file path=ppt/theme/theme1.xml><?xml version="1.0" encoding="utf-8"?>
<a:theme xmlns:a="http://schemas.openxmlformats.org/drawingml/2006/main" name="既定の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既定のテーマ</Template>
  <TotalTime>63</TotalTime>
  <Words>25</Words>
  <Application>Microsoft Macintosh PowerPoint</Application>
  <PresentationFormat>画面に合わせる 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Hiragino Maru Gothic ProN W4</vt:lpstr>
      <vt:lpstr>ＭＳ Ｐゴシック</vt:lpstr>
      <vt:lpstr>Yu Gothic</vt:lpstr>
      <vt:lpstr>Arial</vt:lpstr>
      <vt:lpstr>Calibri</vt:lpstr>
      <vt:lpstr>Helvetica</vt:lpstr>
      <vt:lpstr>既定のテーマ</vt:lpstr>
      <vt:lpstr>PowerPoint プレゼンテーション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COI [NO]</dc:title>
  <dc:subject/>
  <dc:creator/>
  <cp:keywords/>
  <dc:description/>
  <cp:lastModifiedBy>Microsoft Office User</cp:lastModifiedBy>
  <cp:revision>27</cp:revision>
  <cp:lastPrinted>2019-02-13T13:39:58Z</cp:lastPrinted>
  <dcterms:created xsi:type="dcterms:W3CDTF">2017-10-03T04:12:05Z</dcterms:created>
  <dcterms:modified xsi:type="dcterms:W3CDTF">2019-02-13T13:40:13Z</dcterms:modified>
  <cp:category/>
</cp:coreProperties>
</file>